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notesMasterIdLst>
    <p:notesMasterId r:id="rId6"/>
  </p:notesMasterIdLst>
  <p:sldIdLst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91"/>
    <a:srgbClr val="FFFFFF"/>
    <a:srgbClr val="FDB727"/>
    <a:srgbClr val="006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7" autoAdjust="0"/>
    <p:restoredTop sz="96327"/>
  </p:normalViewPr>
  <p:slideViewPr>
    <p:cSldViewPr snapToGrid="0">
      <p:cViewPr>
        <p:scale>
          <a:sx n="95" d="100"/>
          <a:sy n="95" d="100"/>
        </p:scale>
        <p:origin x="154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71ABB-4E1D-F445-B4E4-738E29A42BA5}" type="datetimeFigureOut">
              <a:rPr lang="en-US" smtClean="0"/>
              <a:t>3/28/24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E8C18-7CE2-A846-9A19-DE5176059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37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E0997A-D5D3-483A-9491-291AEAA3B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6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5" r="481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8E5A7-8B67-411F-AD32-BC2B6304D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11994-627A-48BA-AF0A-5A81AFD63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681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F0350B-F358-286C-B851-D167F5DB6A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74" y="679275"/>
            <a:ext cx="3356452" cy="7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2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778F1-92F3-4F59-B412-B8DC7EE59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11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0D36-4904-4962-824C-DD8FD079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D7F77-E986-4E3D-A578-28EC919C2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2"/>
              </a:buClr>
              <a:defRPr sz="3200"/>
            </a:lvl1pPr>
            <a:lvl2pPr>
              <a:buClr>
                <a:schemeClr val="accent2"/>
              </a:buClr>
              <a:defRPr sz="2800"/>
            </a:lvl2pPr>
            <a:lvl3pPr>
              <a:buClr>
                <a:schemeClr val="accent2"/>
              </a:buClr>
              <a:defRPr sz="24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11F8F-508C-4794-9C47-EC9FF1371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769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219E-D69F-4BCB-8146-4512B2AB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E0B23-664B-471F-985F-BD4F0400F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5266-3B92-429F-913F-0177F191A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824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C98CD3-6DCA-829D-7F18-2BFEE955A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22" b="81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8E5A7-8B67-411F-AD32-BC2B6304D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11994-627A-48BA-AF0A-5A81AFD63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7A3A2-956D-41F8-B13B-D4FCF6A97A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760" y="5526741"/>
            <a:ext cx="2969826" cy="6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8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C98CD3-6DCA-829D-7F18-2BFEE955A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6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8E5A7-8B67-411F-AD32-BC2B6304D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084" y="1132472"/>
            <a:ext cx="7448783" cy="2001838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11994-627A-48BA-AF0A-5A81AFD63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3119" y="3607875"/>
            <a:ext cx="744878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logo with white triangles and a yellow sun&#10;&#10;Description automatically generated">
            <a:extLst>
              <a:ext uri="{FF2B5EF4-FFF2-40B4-BE49-F238E27FC236}">
                <a16:creationId xmlns:a16="http://schemas.microsoft.com/office/drawing/2014/main" id="{AB98ADA3-8356-C99E-F364-CF1415870A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9" y="1338852"/>
            <a:ext cx="2503767" cy="15890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578425-9880-A7FB-D459-3DFBC6947171}"/>
              </a:ext>
            </a:extLst>
          </p:cNvPr>
          <p:cNvCxnSpPr/>
          <p:nvPr userDrawn="1"/>
        </p:nvCxnSpPr>
        <p:spPr>
          <a:xfrm>
            <a:off x="3281082" y="1132472"/>
            <a:ext cx="0" cy="41311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34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957A8D-C369-A78A-657A-4E1EC148E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6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5" r="481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E2FE5-E4F7-4927-9E3A-8325B5BD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09F4B-433C-4C11-B285-D4CAD61E3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91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CDD0D-1D62-1D24-6B7C-185F21ED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22" b="81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E2FE5-E4F7-4927-9E3A-8325B5BD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09F4B-433C-4C11-B285-D4CAD61E3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08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3843A9-34DB-FE38-4DA8-A4CBA5017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6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E2FE5-E4F7-4927-9E3A-8325B5BD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09F4B-433C-4C11-B285-D4CAD61E3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5792B-4DC5-4BDD-A6A6-366ED700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90A8A-7176-4AB2-953E-3055AA1B9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24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B630-F48B-4D7E-9ED7-C7741A5C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F98B-4150-4121-B9A6-BE38D80F4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BA4BE-06CF-4027-B780-1B3A0ADB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46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DE66-34C5-42A8-A738-54A6B798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0CE2A-E7EF-49C3-AB9A-5B634E13C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83D4E-3BB0-40E5-8FCE-F4A02ED27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94A88-0E2B-46F8-AC7C-B1759378D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6602D-5195-4B12-B0B3-191BD7EA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4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D18B-DEA7-453C-9A16-A8CA46EBD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CCE2ED6F-7E46-A759-4F8B-3E407BFA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84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1" r:id="rId2"/>
    <p:sldLayoutId id="2147483725" r:id="rId3"/>
    <p:sldLayoutId id="2147483712" r:id="rId4"/>
    <p:sldLayoutId id="2147483724" r:id="rId5"/>
    <p:sldLayoutId id="2147483726" r:id="rId6"/>
    <p:sldLayoutId id="2147483711" r:id="rId7"/>
    <p:sldLayoutId id="2147483713" r:id="rId8"/>
    <p:sldLayoutId id="2147483714" r:id="rId9"/>
    <p:sldLayoutId id="2147483715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B20-7071-4C74-3FFF-BDBC9F4C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76F06-C4AA-5A0C-7A4A-7FDE015F8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17308"/>
      </p:ext>
    </p:extLst>
  </p:cSld>
  <p:clrMapOvr>
    <a:masterClrMapping/>
  </p:clrMapOvr>
</p:sld>
</file>

<file path=ppt/theme/theme1.xml><?xml version="1.0" encoding="utf-8"?>
<a:theme xmlns:a="http://schemas.openxmlformats.org/drawingml/2006/main" name="College of Eastern Idaho Template">
  <a:themeElements>
    <a:clrScheme name="Custom 1">
      <a:dk1>
        <a:srgbClr val="0563C1"/>
      </a:dk1>
      <a:lt1>
        <a:srgbClr val="FFFFFF"/>
      </a:lt1>
      <a:dk2>
        <a:srgbClr val="034A90"/>
      </a:dk2>
      <a:lt2>
        <a:srgbClr val="FFFFFF"/>
      </a:lt2>
      <a:accent1>
        <a:srgbClr val="4472C4"/>
      </a:accent1>
      <a:accent2>
        <a:srgbClr val="FFC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5B9BD5"/>
      </a:accent6>
      <a:hlink>
        <a:srgbClr val="0563C1"/>
      </a:hlink>
      <a:folHlink>
        <a:srgbClr val="0563C1"/>
      </a:folHlink>
    </a:clrScheme>
    <a:fontScheme name="Custom 2">
      <a:majorFont>
        <a:latin typeface="Avenir Black"/>
        <a:ea typeface=""/>
        <a:cs typeface=""/>
      </a:majorFont>
      <a:minorFont>
        <a:latin typeface="Avenir Black Obli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877c92-c568-46d3-b90e-a064267d288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415C0EFEBCC43BB00FD97156D0A09" ma:contentTypeVersion="15" ma:contentTypeDescription="Create a new document." ma:contentTypeScope="" ma:versionID="f6b2526f20cb730d678b11819d6ee6c0">
  <xsd:schema xmlns:xsd="http://www.w3.org/2001/XMLSchema" xmlns:xs="http://www.w3.org/2001/XMLSchema" xmlns:p="http://schemas.microsoft.com/office/2006/metadata/properties" xmlns:ns3="2a3b088c-7e78-46b2-91ea-b7891fce8fb6" xmlns:ns4="e1877c92-c568-46d3-b90e-a064267d2887" targetNamespace="http://schemas.microsoft.com/office/2006/metadata/properties" ma:root="true" ma:fieldsID="86e0144f4d5c2283046d486a5fd5762a" ns3:_="" ns4:_="">
    <xsd:import namespace="2a3b088c-7e78-46b2-91ea-b7891fce8fb6"/>
    <xsd:import namespace="e1877c92-c568-46d3-b90e-a064267d288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_activity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ystemTags" minOccurs="0"/>
                <xsd:element ref="ns4:MediaServiceSearchPropertie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3b088c-7e78-46b2-91ea-b7891fce8f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877c92-c568-46d3-b90e-a064267d2887" elementFormDefault="qualified">
    <xsd:import namespace="http://schemas.microsoft.com/office/2006/documentManagement/types"/>
    <xsd:import namespace="http://schemas.microsoft.com/office/infopath/2007/PartnerControls"/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387695-4020-4493-BC01-F74672D76386}">
  <ds:schemaRefs>
    <ds:schemaRef ds:uri="http://purl.org/dc/elements/1.1/"/>
    <ds:schemaRef ds:uri="http://www.w3.org/XML/1998/namespace"/>
    <ds:schemaRef ds:uri="http://schemas.microsoft.com/office/2006/documentManagement/types"/>
    <ds:schemaRef ds:uri="2a3b088c-7e78-46b2-91ea-b7891fce8fb6"/>
    <ds:schemaRef ds:uri="http://purl.org/dc/terms/"/>
    <ds:schemaRef ds:uri="e1877c92-c568-46d3-b90e-a064267d2887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B814420-2E6F-4244-A707-C162FE5E26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321C34-65FD-4094-A206-CDDB5DBCF8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3b088c-7e78-46b2-91ea-b7891fce8fb6"/>
    <ds:schemaRef ds:uri="e1877c92-c568-46d3-b90e-a064267d2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Arial</vt:lpstr>
      <vt:lpstr>Avenir Black</vt:lpstr>
      <vt:lpstr>Avenir Black Oblique</vt:lpstr>
      <vt:lpstr>College of Eastern Idaho Template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Karen Carpenter</dc:creator>
  <cp:lastModifiedBy>Creative Services</cp:lastModifiedBy>
  <cp:revision>19</cp:revision>
  <dcterms:created xsi:type="dcterms:W3CDTF">2024-01-26T15:16:24Z</dcterms:created>
  <dcterms:modified xsi:type="dcterms:W3CDTF">2024-03-28T19:29:25Z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0x010100BFF415C0EFEBCC43BB00FD97156D0A09</vt:lpwstr>
  </property>
</Properties>
</file>